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  <p:sldId id="266" r:id="rId7"/>
    <p:sldId id="260" r:id="rId8"/>
    <p:sldId id="261" r:id="rId9"/>
    <p:sldId id="263" r:id="rId10"/>
    <p:sldId id="264" r:id="rId11"/>
    <p:sldId id="262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668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tish Jadhav" userId="93af7cf43e1cd28b" providerId="LiveId" clId="{D4CFFED7-4E6D-45A2-85DC-2D6258F7A705}"/>
    <pc:docChg chg="custSel addSld modSld">
      <pc:chgData name="Satish Jadhav" userId="93af7cf43e1cd28b" providerId="LiveId" clId="{D4CFFED7-4E6D-45A2-85DC-2D6258F7A705}" dt="2022-08-26T10:32:24.430" v="410" actId="20577"/>
      <pc:docMkLst>
        <pc:docMk/>
      </pc:docMkLst>
      <pc:sldChg chg="addSp modSp mod">
        <pc:chgData name="Satish Jadhav" userId="93af7cf43e1cd28b" providerId="LiveId" clId="{D4CFFED7-4E6D-45A2-85DC-2D6258F7A705}" dt="2022-08-26T09:22:42.487" v="393" actId="20577"/>
        <pc:sldMkLst>
          <pc:docMk/>
          <pc:sldMk cId="681734715" sldId="256"/>
        </pc:sldMkLst>
        <pc:spChg chg="add mod">
          <ac:chgData name="Satish Jadhav" userId="93af7cf43e1cd28b" providerId="LiveId" clId="{D4CFFED7-4E6D-45A2-85DC-2D6258F7A705}" dt="2022-08-26T09:22:42.487" v="393" actId="20577"/>
          <ac:spMkLst>
            <pc:docMk/>
            <pc:sldMk cId="681734715" sldId="256"/>
            <ac:spMk id="4" creationId="{45CAD87A-E87E-D722-97DB-C3AA55E1DDF6}"/>
          </ac:spMkLst>
        </pc:spChg>
      </pc:sldChg>
      <pc:sldChg chg="modSp mod">
        <pc:chgData name="Satish Jadhav" userId="93af7cf43e1cd28b" providerId="LiveId" clId="{D4CFFED7-4E6D-45A2-85DC-2D6258F7A705}" dt="2022-08-26T10:32:24.430" v="410" actId="20577"/>
        <pc:sldMkLst>
          <pc:docMk/>
          <pc:sldMk cId="2108106407" sldId="257"/>
        </pc:sldMkLst>
        <pc:spChg chg="mod">
          <ac:chgData name="Satish Jadhav" userId="93af7cf43e1cd28b" providerId="LiveId" clId="{D4CFFED7-4E6D-45A2-85DC-2D6258F7A705}" dt="2022-08-26T10:32:24.430" v="410" actId="20577"/>
          <ac:spMkLst>
            <pc:docMk/>
            <pc:sldMk cId="2108106407" sldId="257"/>
            <ac:spMk id="3" creationId="{7803B996-48D5-2211-5F80-9B1A93FD7344}"/>
          </ac:spMkLst>
        </pc:spChg>
      </pc:sldChg>
      <pc:sldChg chg="addSp delSp modSp mod">
        <pc:chgData name="Satish Jadhav" userId="93af7cf43e1cd28b" providerId="LiveId" clId="{D4CFFED7-4E6D-45A2-85DC-2D6258F7A705}" dt="2022-08-26T09:21:32.988" v="348" actId="113"/>
        <pc:sldMkLst>
          <pc:docMk/>
          <pc:sldMk cId="756037967" sldId="260"/>
        </pc:sldMkLst>
        <pc:spChg chg="mod">
          <ac:chgData name="Satish Jadhav" userId="93af7cf43e1cd28b" providerId="LiveId" clId="{D4CFFED7-4E6D-45A2-85DC-2D6258F7A705}" dt="2022-08-26T09:21:32.988" v="348" actId="113"/>
          <ac:spMkLst>
            <pc:docMk/>
            <pc:sldMk cId="756037967" sldId="260"/>
            <ac:spMk id="2" creationId="{401DD32F-7516-9B7C-ED4C-E8C6235BB051}"/>
          </ac:spMkLst>
        </pc:spChg>
        <pc:spChg chg="add del mod">
          <ac:chgData name="Satish Jadhav" userId="93af7cf43e1cd28b" providerId="LiveId" clId="{D4CFFED7-4E6D-45A2-85DC-2D6258F7A705}" dt="2022-08-26T08:43:50.418" v="184" actId="21"/>
          <ac:spMkLst>
            <pc:docMk/>
            <pc:sldMk cId="756037967" sldId="260"/>
            <ac:spMk id="4" creationId="{8F804791-C5B7-B303-1BC0-4858BB978A0C}"/>
          </ac:spMkLst>
        </pc:spChg>
        <pc:picChg chg="add del mod">
          <ac:chgData name="Satish Jadhav" userId="93af7cf43e1cd28b" providerId="LiveId" clId="{D4CFFED7-4E6D-45A2-85DC-2D6258F7A705}" dt="2022-08-26T08:47:03.486" v="194" actId="21"/>
          <ac:picMkLst>
            <pc:docMk/>
            <pc:sldMk cId="756037967" sldId="260"/>
            <ac:picMk id="6" creationId="{9DC58207-4EAA-416D-13B3-F6C295F00D61}"/>
          </ac:picMkLst>
        </pc:picChg>
        <pc:picChg chg="add mod">
          <ac:chgData name="Satish Jadhav" userId="93af7cf43e1cd28b" providerId="LiveId" clId="{D4CFFED7-4E6D-45A2-85DC-2D6258F7A705}" dt="2022-08-26T08:55:18.412" v="211" actId="14100"/>
          <ac:picMkLst>
            <pc:docMk/>
            <pc:sldMk cId="756037967" sldId="260"/>
            <ac:picMk id="8" creationId="{F75EFC02-0A9A-4D6B-6E38-0E7961E17195}"/>
          </ac:picMkLst>
        </pc:picChg>
        <pc:picChg chg="add del mod">
          <ac:chgData name="Satish Jadhav" userId="93af7cf43e1cd28b" providerId="LiveId" clId="{D4CFFED7-4E6D-45A2-85DC-2D6258F7A705}" dt="2022-08-26T08:54:05.466" v="201" actId="931"/>
          <ac:picMkLst>
            <pc:docMk/>
            <pc:sldMk cId="756037967" sldId="260"/>
            <ac:picMk id="10" creationId="{17D88A38-E671-D273-F04E-A4B51995B1FB}"/>
          </ac:picMkLst>
        </pc:picChg>
        <pc:picChg chg="add mod">
          <ac:chgData name="Satish Jadhav" userId="93af7cf43e1cd28b" providerId="LiveId" clId="{D4CFFED7-4E6D-45A2-85DC-2D6258F7A705}" dt="2022-08-26T08:55:23.081" v="212" actId="1076"/>
          <ac:picMkLst>
            <pc:docMk/>
            <pc:sldMk cId="756037967" sldId="260"/>
            <ac:picMk id="12" creationId="{B3B4EB19-F5A6-F4F9-6B83-7FEAEB20648B}"/>
          </ac:picMkLst>
        </pc:picChg>
        <pc:picChg chg="del">
          <ac:chgData name="Satish Jadhav" userId="93af7cf43e1cd28b" providerId="LiveId" clId="{D4CFFED7-4E6D-45A2-85DC-2D6258F7A705}" dt="2022-08-26T08:43:40.221" v="182" actId="21"/>
          <ac:picMkLst>
            <pc:docMk/>
            <pc:sldMk cId="756037967" sldId="260"/>
            <ac:picMk id="13" creationId="{E50093EC-5502-1FED-53C2-16D168EB48E1}"/>
          </ac:picMkLst>
        </pc:picChg>
        <pc:picChg chg="del">
          <ac:chgData name="Satish Jadhav" userId="93af7cf43e1cd28b" providerId="LiveId" clId="{D4CFFED7-4E6D-45A2-85DC-2D6258F7A705}" dt="2022-08-26T08:43:44.528" v="183" actId="21"/>
          <ac:picMkLst>
            <pc:docMk/>
            <pc:sldMk cId="756037967" sldId="260"/>
            <ac:picMk id="15" creationId="{5A1C4B7D-9F81-2DC6-4D3F-DBFBB43726DC}"/>
          </ac:picMkLst>
        </pc:picChg>
        <pc:picChg chg="del">
          <ac:chgData name="Satish Jadhav" userId="93af7cf43e1cd28b" providerId="LiveId" clId="{D4CFFED7-4E6D-45A2-85DC-2D6258F7A705}" dt="2022-08-26T08:43:54.850" v="185" actId="21"/>
          <ac:picMkLst>
            <pc:docMk/>
            <pc:sldMk cId="756037967" sldId="260"/>
            <ac:picMk id="17" creationId="{7DE95F17-6707-6538-35B7-2D828CB1A7FD}"/>
          </ac:picMkLst>
        </pc:picChg>
        <pc:picChg chg="del">
          <ac:chgData name="Satish Jadhav" userId="93af7cf43e1cd28b" providerId="LiveId" clId="{D4CFFED7-4E6D-45A2-85DC-2D6258F7A705}" dt="2022-08-26T08:44:01.886" v="186" actId="21"/>
          <ac:picMkLst>
            <pc:docMk/>
            <pc:sldMk cId="756037967" sldId="260"/>
            <ac:picMk id="19" creationId="{C6DBB26F-3EEA-F8A3-E751-7C49F9233FD6}"/>
          </ac:picMkLst>
        </pc:picChg>
      </pc:sldChg>
      <pc:sldChg chg="addSp delSp modSp mod">
        <pc:chgData name="Satish Jadhav" userId="93af7cf43e1cd28b" providerId="LiveId" clId="{D4CFFED7-4E6D-45A2-85DC-2D6258F7A705}" dt="2022-08-26T09:20:24.329" v="342" actId="1036"/>
        <pc:sldMkLst>
          <pc:docMk/>
          <pc:sldMk cId="1278603390" sldId="261"/>
        </pc:sldMkLst>
        <pc:spChg chg="mod">
          <ac:chgData name="Satish Jadhav" userId="93af7cf43e1cd28b" providerId="LiveId" clId="{D4CFFED7-4E6D-45A2-85DC-2D6258F7A705}" dt="2022-08-26T09:20:24.329" v="342" actId="1036"/>
          <ac:spMkLst>
            <pc:docMk/>
            <pc:sldMk cId="1278603390" sldId="261"/>
            <ac:spMk id="2" creationId="{8E85A665-B334-F0E5-9EE0-CED0641A0D37}"/>
          </ac:spMkLst>
        </pc:spChg>
        <pc:spChg chg="add del mod">
          <ac:chgData name="Satish Jadhav" userId="93af7cf43e1cd28b" providerId="LiveId" clId="{D4CFFED7-4E6D-45A2-85DC-2D6258F7A705}" dt="2022-08-26T08:24:44.802" v="53" actId="21"/>
          <ac:spMkLst>
            <pc:docMk/>
            <pc:sldMk cId="1278603390" sldId="261"/>
            <ac:spMk id="4" creationId="{BADB2E8B-CF21-ED55-4539-0FF0051F0646}"/>
          </ac:spMkLst>
        </pc:spChg>
        <pc:spChg chg="mod">
          <ac:chgData name="Satish Jadhav" userId="93af7cf43e1cd28b" providerId="LiveId" clId="{D4CFFED7-4E6D-45A2-85DC-2D6258F7A705}" dt="2022-08-26T09:20:17.877" v="341" actId="207"/>
          <ac:spMkLst>
            <pc:docMk/>
            <pc:sldMk cId="1278603390" sldId="261"/>
            <ac:spMk id="8" creationId="{5DF95DED-E8FC-9C5F-4F9A-A37CB96D7D3E}"/>
          </ac:spMkLst>
        </pc:spChg>
        <pc:picChg chg="del">
          <ac:chgData name="Satish Jadhav" userId="93af7cf43e1cd28b" providerId="LiveId" clId="{D4CFFED7-4E6D-45A2-85DC-2D6258F7A705}" dt="2022-08-26T08:24:30.079" v="51" actId="21"/>
          <ac:picMkLst>
            <pc:docMk/>
            <pc:sldMk cId="1278603390" sldId="261"/>
            <ac:picMk id="5" creationId="{7B6D54DD-FEFF-E563-21DA-1ABF091E0136}"/>
          </ac:picMkLst>
        </pc:picChg>
        <pc:picChg chg="del">
          <ac:chgData name="Satish Jadhav" userId="93af7cf43e1cd28b" providerId="LiveId" clId="{D4CFFED7-4E6D-45A2-85DC-2D6258F7A705}" dt="2022-08-26T08:24:39.672" v="52" actId="21"/>
          <ac:picMkLst>
            <pc:docMk/>
            <pc:sldMk cId="1278603390" sldId="261"/>
            <ac:picMk id="7" creationId="{712F7284-29C0-3069-2162-A8E3E16C39B8}"/>
          </ac:picMkLst>
        </pc:picChg>
        <pc:picChg chg="add mod">
          <ac:chgData name="Satish Jadhav" userId="93af7cf43e1cd28b" providerId="LiveId" clId="{D4CFFED7-4E6D-45A2-85DC-2D6258F7A705}" dt="2022-08-26T08:28:42.547" v="80" actId="14100"/>
          <ac:picMkLst>
            <pc:docMk/>
            <pc:sldMk cId="1278603390" sldId="261"/>
            <ac:picMk id="9" creationId="{61B94BA3-54DC-65CF-F6E2-997AC2EB7160}"/>
          </ac:picMkLst>
        </pc:picChg>
        <pc:picChg chg="add mod">
          <ac:chgData name="Satish Jadhav" userId="93af7cf43e1cd28b" providerId="LiveId" clId="{D4CFFED7-4E6D-45A2-85DC-2D6258F7A705}" dt="2022-08-26T08:29:50.031" v="90" actId="14100"/>
          <ac:picMkLst>
            <pc:docMk/>
            <pc:sldMk cId="1278603390" sldId="261"/>
            <ac:picMk id="11" creationId="{FF881074-0168-1A13-D69C-1F176D534D5D}"/>
          </ac:picMkLst>
        </pc:picChg>
        <pc:picChg chg="add mod">
          <ac:chgData name="Satish Jadhav" userId="93af7cf43e1cd28b" providerId="LiveId" clId="{D4CFFED7-4E6D-45A2-85DC-2D6258F7A705}" dt="2022-08-26T08:29:56.343" v="92" actId="14100"/>
          <ac:picMkLst>
            <pc:docMk/>
            <pc:sldMk cId="1278603390" sldId="261"/>
            <ac:picMk id="13" creationId="{82DAC63D-7067-0FCF-7C39-EF70B7425AF3}"/>
          </ac:picMkLst>
        </pc:picChg>
      </pc:sldChg>
      <pc:sldChg chg="addSp delSp modSp mod">
        <pc:chgData name="Satish Jadhav" userId="93af7cf43e1cd28b" providerId="LiveId" clId="{D4CFFED7-4E6D-45A2-85DC-2D6258F7A705}" dt="2022-08-26T09:21:48.909" v="350" actId="207"/>
        <pc:sldMkLst>
          <pc:docMk/>
          <pc:sldMk cId="2698273820" sldId="263"/>
        </pc:sldMkLst>
        <pc:spChg chg="mod">
          <ac:chgData name="Satish Jadhav" userId="93af7cf43e1cd28b" providerId="LiveId" clId="{D4CFFED7-4E6D-45A2-85DC-2D6258F7A705}" dt="2022-08-26T09:21:48.909" v="350" actId="207"/>
          <ac:spMkLst>
            <pc:docMk/>
            <pc:sldMk cId="2698273820" sldId="263"/>
            <ac:spMk id="2" creationId="{B37F6DCD-8F42-0DB9-25D2-79828849C9C5}"/>
          </ac:spMkLst>
        </pc:spChg>
        <pc:picChg chg="add mod">
          <ac:chgData name="Satish Jadhav" userId="93af7cf43e1cd28b" providerId="LiveId" clId="{D4CFFED7-4E6D-45A2-85DC-2D6258F7A705}" dt="2022-08-26T08:30:27.815" v="96" actId="14100"/>
          <ac:picMkLst>
            <pc:docMk/>
            <pc:sldMk cId="2698273820" sldId="263"/>
            <ac:picMk id="4" creationId="{76001BD3-C2C0-43B2-913E-87F7617E0421}"/>
          </ac:picMkLst>
        </pc:picChg>
        <pc:picChg chg="add mod">
          <ac:chgData name="Satish Jadhav" userId="93af7cf43e1cd28b" providerId="LiveId" clId="{D4CFFED7-4E6D-45A2-85DC-2D6258F7A705}" dt="2022-08-26T08:30:32.290" v="97" actId="14100"/>
          <ac:picMkLst>
            <pc:docMk/>
            <pc:sldMk cId="2698273820" sldId="263"/>
            <ac:picMk id="6" creationId="{715629AF-C65F-0D24-F856-CEEB6E33F6B6}"/>
          </ac:picMkLst>
        </pc:picChg>
        <pc:picChg chg="add mod">
          <ac:chgData name="Satish Jadhav" userId="93af7cf43e1cd28b" providerId="LiveId" clId="{D4CFFED7-4E6D-45A2-85DC-2D6258F7A705}" dt="2022-08-26T08:30:22.067" v="95" actId="14100"/>
          <ac:picMkLst>
            <pc:docMk/>
            <pc:sldMk cId="2698273820" sldId="263"/>
            <ac:picMk id="8" creationId="{32EE2A52-E3D0-2151-536B-18243DD3E2FE}"/>
          </ac:picMkLst>
        </pc:picChg>
        <pc:picChg chg="del">
          <ac:chgData name="Satish Jadhav" userId="93af7cf43e1cd28b" providerId="LiveId" clId="{D4CFFED7-4E6D-45A2-85DC-2D6258F7A705}" dt="2022-08-26T08:18:18.652" v="26" actId="21"/>
          <ac:picMkLst>
            <pc:docMk/>
            <pc:sldMk cId="2698273820" sldId="263"/>
            <ac:picMk id="11" creationId="{A4C41E31-A71F-56C1-6B7F-7C71124857B2}"/>
          </ac:picMkLst>
        </pc:picChg>
      </pc:sldChg>
      <pc:sldChg chg="addSp delSp modSp mod">
        <pc:chgData name="Satish Jadhav" userId="93af7cf43e1cd28b" providerId="LiveId" clId="{D4CFFED7-4E6D-45A2-85DC-2D6258F7A705}" dt="2022-08-26T09:21:59.788" v="352" actId="207"/>
        <pc:sldMkLst>
          <pc:docMk/>
          <pc:sldMk cId="4128578585" sldId="264"/>
        </pc:sldMkLst>
        <pc:spChg chg="mod">
          <ac:chgData name="Satish Jadhav" userId="93af7cf43e1cd28b" providerId="LiveId" clId="{D4CFFED7-4E6D-45A2-85DC-2D6258F7A705}" dt="2022-08-26T09:21:59.788" v="352" actId="207"/>
          <ac:spMkLst>
            <pc:docMk/>
            <pc:sldMk cId="4128578585" sldId="264"/>
            <ac:spMk id="2" creationId="{FA3657F3-FC22-C1AD-58FD-CA30B473E3B1}"/>
          </ac:spMkLst>
        </pc:spChg>
        <pc:spChg chg="add del mod">
          <ac:chgData name="Satish Jadhav" userId="93af7cf43e1cd28b" providerId="LiveId" clId="{D4CFFED7-4E6D-45A2-85DC-2D6258F7A705}" dt="2022-08-26T08:14:58.362" v="1" actId="931"/>
          <ac:spMkLst>
            <pc:docMk/>
            <pc:sldMk cId="4128578585" sldId="264"/>
            <ac:spMk id="4" creationId="{046A96A2-A0F1-ECD1-9D91-90908B4CCCAE}"/>
          </ac:spMkLst>
        </pc:spChg>
        <pc:picChg chg="del">
          <ac:chgData name="Satish Jadhav" userId="93af7cf43e1cd28b" providerId="LiveId" clId="{D4CFFED7-4E6D-45A2-85DC-2D6258F7A705}" dt="2022-08-26T08:14:29.741" v="0" actId="21"/>
          <ac:picMkLst>
            <pc:docMk/>
            <pc:sldMk cId="4128578585" sldId="264"/>
            <ac:picMk id="5" creationId="{E6D63A2A-59BC-22A0-BD9E-B09463D89FEB}"/>
          </ac:picMkLst>
        </pc:picChg>
        <pc:picChg chg="add mod">
          <ac:chgData name="Satish Jadhav" userId="93af7cf43e1cd28b" providerId="LiveId" clId="{D4CFFED7-4E6D-45A2-85DC-2D6258F7A705}" dt="2022-08-26T08:31:35.989" v="107" actId="14100"/>
          <ac:picMkLst>
            <pc:docMk/>
            <pc:sldMk cId="4128578585" sldId="264"/>
            <ac:picMk id="7" creationId="{B0BC3FFA-0CD5-4C7A-066F-D4AB7F282BC2}"/>
          </ac:picMkLst>
        </pc:picChg>
        <pc:picChg chg="add mod">
          <ac:chgData name="Satish Jadhav" userId="93af7cf43e1cd28b" providerId="LiveId" clId="{D4CFFED7-4E6D-45A2-85DC-2D6258F7A705}" dt="2022-08-26T08:31:28.287" v="106" actId="14100"/>
          <ac:picMkLst>
            <pc:docMk/>
            <pc:sldMk cId="4128578585" sldId="264"/>
            <ac:picMk id="9" creationId="{5C874373-BF30-E62E-FAD2-9BA21F554D94}"/>
          </ac:picMkLst>
        </pc:picChg>
        <pc:picChg chg="add mod">
          <ac:chgData name="Satish Jadhav" userId="93af7cf43e1cd28b" providerId="LiveId" clId="{D4CFFED7-4E6D-45A2-85DC-2D6258F7A705}" dt="2022-08-26T08:30:42.702" v="98" actId="14100"/>
          <ac:picMkLst>
            <pc:docMk/>
            <pc:sldMk cId="4128578585" sldId="264"/>
            <ac:picMk id="11" creationId="{819BDD8A-C626-8AC7-54BC-9CD3CD0069C5}"/>
          </ac:picMkLst>
        </pc:picChg>
      </pc:sldChg>
      <pc:sldChg chg="addSp delSp modSp new mod">
        <pc:chgData name="Satish Jadhav" userId="93af7cf43e1cd28b" providerId="LiveId" clId="{D4CFFED7-4E6D-45A2-85DC-2D6258F7A705}" dt="2022-08-26T09:19:33.145" v="333" actId="207"/>
        <pc:sldMkLst>
          <pc:docMk/>
          <pc:sldMk cId="2548867700" sldId="265"/>
        </pc:sldMkLst>
        <pc:spChg chg="mod">
          <ac:chgData name="Satish Jadhav" userId="93af7cf43e1cd28b" providerId="LiveId" clId="{D4CFFED7-4E6D-45A2-85DC-2D6258F7A705}" dt="2022-08-26T09:19:33.145" v="333" actId="207"/>
          <ac:spMkLst>
            <pc:docMk/>
            <pc:sldMk cId="2548867700" sldId="265"/>
            <ac:spMk id="2" creationId="{0EB82702-1366-B5C7-8528-F8D73C91DA56}"/>
          </ac:spMkLst>
        </pc:spChg>
        <pc:spChg chg="del">
          <ac:chgData name="Satish Jadhav" userId="93af7cf43e1cd28b" providerId="LiveId" clId="{D4CFFED7-4E6D-45A2-85DC-2D6258F7A705}" dt="2022-08-26T09:14:18.726" v="287" actId="21"/>
          <ac:spMkLst>
            <pc:docMk/>
            <pc:sldMk cId="2548867700" sldId="265"/>
            <ac:spMk id="3" creationId="{F8EB0585-D803-1BE5-A5C7-FB6C7839683A}"/>
          </ac:spMkLst>
        </pc:spChg>
        <pc:picChg chg="add del mod">
          <ac:chgData name="Satish Jadhav" userId="93af7cf43e1cd28b" providerId="LiveId" clId="{D4CFFED7-4E6D-45A2-85DC-2D6258F7A705}" dt="2022-08-26T09:16:33.818" v="300" actId="21"/>
          <ac:picMkLst>
            <pc:docMk/>
            <pc:sldMk cId="2548867700" sldId="265"/>
            <ac:picMk id="5" creationId="{46430AAD-1AA4-0412-F948-145A4396A7D7}"/>
          </ac:picMkLst>
        </pc:picChg>
        <pc:picChg chg="add mod">
          <ac:chgData name="Satish Jadhav" userId="93af7cf43e1cd28b" providerId="LiveId" clId="{D4CFFED7-4E6D-45A2-85DC-2D6258F7A705}" dt="2022-08-26T09:16:58.895" v="304" actId="14100"/>
          <ac:picMkLst>
            <pc:docMk/>
            <pc:sldMk cId="2548867700" sldId="265"/>
            <ac:picMk id="7" creationId="{85998355-FE90-A1C3-96C3-E1159DAE16CE}"/>
          </ac:picMkLst>
        </pc:picChg>
      </pc:sldChg>
      <pc:sldChg chg="addSp delSp modSp new mod">
        <pc:chgData name="Satish Jadhav" userId="93af7cf43e1cd28b" providerId="LiveId" clId="{D4CFFED7-4E6D-45A2-85DC-2D6258F7A705}" dt="2022-08-26T09:19:46.440" v="335" actId="207"/>
        <pc:sldMkLst>
          <pc:docMk/>
          <pc:sldMk cId="4006354919" sldId="266"/>
        </pc:sldMkLst>
        <pc:spChg chg="mod">
          <ac:chgData name="Satish Jadhav" userId="93af7cf43e1cd28b" providerId="LiveId" clId="{D4CFFED7-4E6D-45A2-85DC-2D6258F7A705}" dt="2022-08-26T09:19:46.440" v="335" actId="207"/>
          <ac:spMkLst>
            <pc:docMk/>
            <pc:sldMk cId="4006354919" sldId="266"/>
            <ac:spMk id="2" creationId="{426F5BED-6F39-4D58-1E80-87785889AF9D}"/>
          </ac:spMkLst>
        </pc:spChg>
        <pc:spChg chg="del">
          <ac:chgData name="Satish Jadhav" userId="93af7cf43e1cd28b" providerId="LiveId" clId="{D4CFFED7-4E6D-45A2-85DC-2D6258F7A705}" dt="2022-08-26T09:18:27.805" v="325" actId="931"/>
          <ac:spMkLst>
            <pc:docMk/>
            <pc:sldMk cId="4006354919" sldId="266"/>
            <ac:spMk id="3" creationId="{EB2D9AF9-9FAD-08F7-3E02-34C7EA5FDE62}"/>
          </ac:spMkLst>
        </pc:spChg>
        <pc:picChg chg="add mod">
          <ac:chgData name="Satish Jadhav" userId="93af7cf43e1cd28b" providerId="LiveId" clId="{D4CFFED7-4E6D-45A2-85DC-2D6258F7A705}" dt="2022-08-26T09:18:44.601" v="329" actId="14100"/>
          <ac:picMkLst>
            <pc:docMk/>
            <pc:sldMk cId="4006354919" sldId="266"/>
            <ac:picMk id="5" creationId="{AB7BFC60-23B2-D748-88B1-5DB904E64DAC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Stock_market_index" TargetMode="External"/><Relationship Id="rId2" Type="http://schemas.openxmlformats.org/officeDocument/2006/relationships/hyperlink" Target="https://en.wikipedia.org/wiki/India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en.wikipedia.org/wiki/National_Stock_Exchange_of_India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5E7E27-3AD3-6AE9-26FD-DECDDC53E9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25347" y="10646"/>
            <a:ext cx="5536179" cy="70643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EDA Of NiFTY-50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DACE3DB-DA72-4CD9-E981-E4C2DC6C1F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876424" y="4533500"/>
            <a:ext cx="8791575" cy="1607418"/>
          </a:xfrm>
        </p:spPr>
        <p:txBody>
          <a:bodyPr>
            <a:normAutofit/>
          </a:bodyPr>
          <a:lstStyle/>
          <a:p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The NIFTY 50 is a benchmark 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2" tooltip="In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Indian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3" tooltip="Stock market index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stock market index</a:t>
            </a:r>
            <a:r>
              <a:rPr lang="en-US" b="1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 that represents the weighted average of 50 of the largest Indian companies listed on the </a:t>
            </a:r>
            <a:r>
              <a:rPr lang="en-US" b="1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  <a:hlinkClick r:id="rId4" tooltip="National Stock Exchange of India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National Stock Exchange</a:t>
            </a:r>
            <a:r>
              <a:rPr lang="en-US" b="1" i="0" dirty="0">
                <a:solidFill>
                  <a:srgbClr val="FFC000"/>
                </a:solidFill>
                <a:effectLst/>
                <a:latin typeface="Arial" panose="020B0604020202020204" pitchFamily="34" charset="0"/>
              </a:rPr>
              <a:t>.</a:t>
            </a:r>
            <a:endParaRPr lang="en-IN" b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DCE32D-3222-5A9D-D458-3264841524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6424" y="1262270"/>
            <a:ext cx="9563515" cy="293204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CAD87A-E87E-D722-97DB-C3AA55E1DDF6}"/>
              </a:ext>
            </a:extLst>
          </p:cNvPr>
          <p:cNvSpPr txBox="1"/>
          <p:nvPr/>
        </p:nvSpPr>
        <p:spPr>
          <a:xfrm>
            <a:off x="8470232" y="6006164"/>
            <a:ext cx="35998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By Satish Jadhav.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817347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3657F3-FC22-C1AD-58FD-CA30B473E3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794" y="204631"/>
            <a:ext cx="3007076" cy="719394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After covid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BC3FFA-0CD5-4C7A-066F-D4AB7F282B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2665" y="1029872"/>
            <a:ext cx="5043639" cy="2614827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C874373-BF30-E62E-FAD2-9BA21F55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6305" y="1029873"/>
            <a:ext cx="4937758" cy="261482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9BDD8A-C626-8AC7-54BC-9CD3CD006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2666" y="3644700"/>
            <a:ext cx="9981396" cy="3008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785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4C3DC-F3D8-812B-D9BE-770A8618C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3961" y="2601322"/>
            <a:ext cx="3084078" cy="147857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Thank YOU!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4131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73674-A59F-F03E-98F8-B3B3412E5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08579"/>
            <a:ext cx="9905998" cy="70976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CONTENT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803B996-48D5-2211-5F80-9B1A93FD73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96380" y="1164500"/>
            <a:ext cx="5965064" cy="4529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FFFF00"/>
                </a:solidFill>
              </a:rPr>
              <a:t> </a:t>
            </a:r>
            <a:r>
              <a:rPr lang="en-US" b="1" dirty="0">
                <a:solidFill>
                  <a:schemeClr val="bg2"/>
                </a:solidFill>
              </a:rPr>
              <a:t>1.Date                        9.   Close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2.Company Names    10.  VWAP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3.Series                      11.  Volume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4.Prev Close               12.  Turnover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5.Open                      13. Deliverable Volume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6.High                        14. %Deliverable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7.Low</a:t>
            </a:r>
          </a:p>
          <a:p>
            <a:pPr marL="0" indent="0">
              <a:buNone/>
            </a:pPr>
            <a:r>
              <a:rPr lang="en-US" b="1" dirty="0">
                <a:solidFill>
                  <a:schemeClr val="bg2"/>
                </a:solidFill>
              </a:rPr>
              <a:t> 8.Last                         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81064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FB6D6-2A11-C123-7303-5BABB5E7C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0499" y="0"/>
            <a:ext cx="8410091" cy="882291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DATA  IMPORTING,CLEANING &amp; </a:t>
            </a:r>
            <a:r>
              <a:rPr lang="en-US" dirty="0" err="1">
                <a:solidFill>
                  <a:schemeClr val="bg1"/>
                </a:solidFill>
              </a:rPr>
              <a:t>MANipulation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15AC9-6DA9-A35A-CDDC-B9F7EAFD37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41410" y="1520687"/>
            <a:ext cx="4878389" cy="4552122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50 CSV DATA FILES IMPORTED AND MERGED INTO SINGLE CSV FILE.</a:t>
            </a:r>
          </a:p>
          <a:p>
            <a:r>
              <a:rPr lang="en-US" b="1" dirty="0">
                <a:solidFill>
                  <a:schemeClr val="bg2"/>
                </a:solidFill>
              </a:rPr>
              <a:t>DROPED NULL VALUES ,NULL COLUMNS FROM DATA SET FOR EASE OF CALCULATION.</a:t>
            </a:r>
          </a:p>
          <a:p>
            <a:r>
              <a:rPr lang="en-US" b="1" dirty="0">
                <a:solidFill>
                  <a:schemeClr val="bg2"/>
                </a:solidFill>
              </a:rPr>
              <a:t> RENAMED SOME COLUMN NAMES FOR SAKE OF UNDERSTANDING.</a:t>
            </a:r>
          </a:p>
          <a:p>
            <a:r>
              <a:rPr lang="en-US" b="1" dirty="0">
                <a:solidFill>
                  <a:schemeClr val="bg2"/>
                </a:solidFill>
              </a:rPr>
              <a:t>CALCULATED MIN(),MAX(),MEAN(),VAR(),STD() VALUES FROM COLUMNS OF DATASET.</a:t>
            </a:r>
            <a:endParaRPr lang="en-IN" b="1" dirty="0">
              <a:solidFill>
                <a:schemeClr val="bg2"/>
              </a:solidFill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931457-77E3-6E1B-F090-1B1C76FFEC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5379" y="1520686"/>
            <a:ext cx="4875211" cy="4422913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>
                <a:solidFill>
                  <a:schemeClr val="bg2"/>
                </a:solidFill>
              </a:rPr>
              <a:t>SET INDEX DEFAULT  TO COMPANY NAME.</a:t>
            </a:r>
          </a:p>
          <a:p>
            <a:r>
              <a:rPr lang="en-US" b="1" dirty="0">
                <a:solidFill>
                  <a:schemeClr val="bg2"/>
                </a:solidFill>
              </a:rPr>
              <a:t>PERFORMED GROUPBY OPERATIONS ON SOME COLUMNS TO GET COLLECTIVE RESULTS.</a:t>
            </a:r>
          </a:p>
          <a:p>
            <a:r>
              <a:rPr lang="en-US" b="1" dirty="0">
                <a:solidFill>
                  <a:schemeClr val="bg2"/>
                </a:solidFill>
              </a:rPr>
              <a:t>PLOTED SOME GRAPHS ON GROUPBY COLUMNS TO GET VISUAL LOOK.</a:t>
            </a:r>
          </a:p>
          <a:p>
            <a:r>
              <a:rPr lang="en-US" b="1" dirty="0">
                <a:solidFill>
                  <a:schemeClr val="bg2"/>
                </a:solidFill>
              </a:rPr>
              <a:t>CORELATION BETWEEN TWO COLUMNS CALCULED BY USING CORR() FUNCTION.</a:t>
            </a:r>
            <a:endParaRPr lang="en-IN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923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AB4904-031A-BA8A-9C96-1F1132BBF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4048" y="101684"/>
            <a:ext cx="7694474" cy="524482"/>
          </a:xfrm>
        </p:spPr>
        <p:txBody>
          <a:bodyPr>
            <a:normAutofit fontScale="90000"/>
          </a:bodyPr>
          <a:lstStyle/>
          <a:p>
            <a:r>
              <a:rPr lang="en-US" b="1" dirty="0" err="1">
                <a:solidFill>
                  <a:schemeClr val="bg1"/>
                </a:solidFill>
              </a:rPr>
              <a:t>coMPANYS</a:t>
            </a:r>
            <a:r>
              <a:rPr lang="en-US" b="1" dirty="0">
                <a:solidFill>
                  <a:schemeClr val="bg1"/>
                </a:solidFill>
              </a:rPr>
              <a:t> from Different industry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EF75E5C-250A-57E4-69D8-E5ED3EB0CA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0408" y="775252"/>
            <a:ext cx="9731183" cy="574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7605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B82702-1366-B5C7-8528-F8D73C91D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4634" y="187694"/>
            <a:ext cx="6029408" cy="613516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Top industry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998355-FE90-A1C3-96C3-E1159DAE16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1659" y="962526"/>
            <a:ext cx="9981398" cy="5707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8677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6F5BED-6F39-4D58-1E80-87785889AF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37514" y="0"/>
            <a:ext cx="3497964" cy="739285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Top company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7BFC60-23B2-D748-88B1-5DB904E64D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32034" y="739285"/>
            <a:ext cx="10058400" cy="5959898"/>
          </a:xfrm>
        </p:spPr>
      </p:pic>
    </p:spTree>
    <p:extLst>
      <p:ext uri="{BB962C8B-B14F-4D97-AF65-F5344CB8AC3E}">
        <p14:creationId xmlns:p14="http://schemas.microsoft.com/office/powerpoint/2010/main" val="40063549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1DD32F-7516-9B7C-ED4C-E8C6235BB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28" y="86626"/>
            <a:ext cx="11944951" cy="899197"/>
          </a:xfrm>
        </p:spPr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DEMONETIZATION EFFECT ON NIFTY-50 COMPANY’S &amp; ON </a:t>
            </a:r>
            <a:r>
              <a:rPr lang="en-IN" b="1" i="0" dirty="0">
                <a:solidFill>
                  <a:srgbClr val="000000"/>
                </a:solidFill>
                <a:effectLst/>
                <a:latin typeface="Helvetica Neue"/>
              </a:rPr>
              <a:t>A</a:t>
            </a:r>
            <a:r>
              <a:rPr lang="en-IN" b="1" i="0" dirty="0">
                <a:solidFill>
                  <a:schemeClr val="bg1"/>
                </a:solidFill>
                <a:effectLst/>
                <a:latin typeface="Helvetica Neue"/>
              </a:rPr>
              <a:t>dani Ports and Special Economic Zone Ltd</a:t>
            </a:r>
            <a:r>
              <a:rPr lang="en-IN" b="0" i="0" dirty="0">
                <a:solidFill>
                  <a:srgbClr val="000000"/>
                </a:solidFill>
                <a:effectLst/>
                <a:latin typeface="Helvetica Neue"/>
              </a:rPr>
              <a:t>.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75EFC02-0A9A-4D6B-6E38-0E7961E1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1916" y="985824"/>
            <a:ext cx="9423131" cy="281615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3B4EB19-F5A6-F4F9-6B83-7FEAEB2064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1915" y="3801980"/>
            <a:ext cx="9423131" cy="260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037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A665-B334-F0E5-9EE0-CED0641A0D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0558" y="36317"/>
            <a:ext cx="2612047" cy="690518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ADANIPORT</a:t>
            </a:r>
            <a:endParaRPr lang="en-IN" b="1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F95DED-E8FC-9C5F-4F9A-A37CB96D7D3E}"/>
              </a:ext>
            </a:extLst>
          </p:cNvPr>
          <p:cNvSpPr txBox="1"/>
          <p:nvPr/>
        </p:nvSpPr>
        <p:spPr>
          <a:xfrm>
            <a:off x="1443789" y="717210"/>
            <a:ext cx="3051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BEFORE COVID</a:t>
            </a:r>
            <a:endParaRPr lang="en-IN" sz="2800" b="1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1B94BA3-54DC-65CF-F6E2-997AC2EB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301" y="4047508"/>
            <a:ext cx="9981398" cy="278379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F881074-0168-1A13-D69C-1F176D534D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300" y="1363808"/>
            <a:ext cx="5170371" cy="268369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DAC63D-7067-0FCF-7C39-EF70B7425A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5671" y="1363807"/>
            <a:ext cx="4811028" cy="268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603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F6DCD-8F42-0DB9-25D2-79828849C9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8415" y="51519"/>
            <a:ext cx="9253871" cy="603890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IN Covid period</a:t>
            </a:r>
            <a:endParaRPr lang="en-IN" b="1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6001BD3-C2C0-43B2-913E-87F7617E0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14" y="806315"/>
            <a:ext cx="5028381" cy="284490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5629AF-C65F-0D24-F856-CEEB6E33F6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6795" y="806315"/>
            <a:ext cx="4899260" cy="284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EE2A52-E3D0-2151-536B-18243DD3E2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415" y="3651216"/>
            <a:ext cx="9927640" cy="3057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27382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TM04033919[[fn=Circuit]]</Template>
  <TotalTime>257</TotalTime>
  <Words>225</Words>
  <Application>Microsoft Office PowerPoint</Application>
  <PresentationFormat>Widescreen</PresentationFormat>
  <Paragraphs>30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Helvetica Neue</vt:lpstr>
      <vt:lpstr>Tw Cen MT</vt:lpstr>
      <vt:lpstr>Circuit</vt:lpstr>
      <vt:lpstr>EDA Of NiFTY-50</vt:lpstr>
      <vt:lpstr>CONTENT</vt:lpstr>
      <vt:lpstr>DATA  IMPORTING,CLEANING &amp; MANipulation</vt:lpstr>
      <vt:lpstr>coMPANYS from Different industry</vt:lpstr>
      <vt:lpstr>Top industry</vt:lpstr>
      <vt:lpstr>Top company</vt:lpstr>
      <vt:lpstr>DEMONETIZATION EFFECT ON NIFTY-50 COMPANY’S &amp; ON Adani Ports and Special Economic Zone Ltd.</vt:lpstr>
      <vt:lpstr>ADANIPORT</vt:lpstr>
      <vt:lpstr>IN Covid period</vt:lpstr>
      <vt:lpstr>After covid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EDA IS EXPLORAT</dc:title>
  <dc:creator>Satish Jadhav</dc:creator>
  <cp:lastModifiedBy>Satish Jadhav</cp:lastModifiedBy>
  <cp:revision>2</cp:revision>
  <dcterms:created xsi:type="dcterms:W3CDTF">2022-08-25T06:29:37Z</dcterms:created>
  <dcterms:modified xsi:type="dcterms:W3CDTF">2022-08-26T10:32:27Z</dcterms:modified>
</cp:coreProperties>
</file>